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61" r:id="rId3"/>
    <p:sldId id="266" r:id="rId4"/>
    <p:sldId id="267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D65BE4E-03CF-464F-9BA9-B4AE1BA3C4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080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2F07F77-218C-49B0-9602-6AA5EADDCC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9181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F1B9152-D6D0-4A6F-BC5F-CD582AD60E2D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C7CB713-B5B7-4780-982E-FAADA45056DE}" type="slidenum">
              <a:rPr lang="zh-TW" altLang="en-US" sz="1200"/>
              <a:pPr algn="r"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6B55AC1E-9BEE-45C8-BC29-DA89F4D109F1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71E8213E-3797-499F-BDD9-1E8B87235423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544915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3291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H457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我是一個異鄉旅客</a:t>
            </a:r>
            <a:br>
              <a:rPr lang="en-US" altLang="zh-TW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I’M A PILGRIM AND A STRANGER (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1/4)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我是一個異鄉旅客，跋涉遙遠的道路；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I’m a pilgrim and a stranger.  Rough and thorny is the road,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雖然有時遇見阻擋，引我親天父。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Often in the midst of danger,  but it leads to God.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途中雖有烏雲籠罩，也有意外的打擾；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Clouds and darkness oft distress me,  great and many are my foes;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思慮、煩擾把我壓倒，但我父知道。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Anxious cares and thoughts oppress me,  but my Father knows.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17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H457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2/4)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父是知道，何等保證！沿途試煉有何害？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Oh, how sweet is this assurance,  ’mid the conflict and the strife!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縱然它們隨我一生，不容易忍耐。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Although sorrows past endurance  follow me through life.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家已在望，莫大鼓勵，使我安息不動搖！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Home in prospect still can cheer me, yes, and give me sweet repose,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祂的同在何其甜蜜，我天父知道。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While I feel His presence near me;  for my Father knows.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H457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3/4)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我父每日都知道我，看守我在愛裡面﹔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Yes, He sees and knows me daily, watches over me in love;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艱難來襲，祂來助我，叫我往上看。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Sends me help when foes assail me - bids me look above.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不久旅程到達止境，今生就要告終了，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Soon my journey will be ended,  life is drawing to a close;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我將如何進入光明，這事父知道。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I shall then be well attended;  this my Father knows.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0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H457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4/4)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那時我在父的面前，親眼看見祂慈顏，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I shall then with joy behold Him – Face to face my Father see;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滿心歡喜，俯伏朝見，感謝祂恩典。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Fall with rapture, and adore Him for His love to me.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在那甜美安息之地，再無意外的攪擾；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Nothing more shall then distress me  in the land of sweet repose;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神的應許全得應驗，這事父知道。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Jesus stands engaged to bless me;  this my Father knows.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4207</TotalTime>
  <Words>429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H457  我是一個異鄉旅客 I’M A PILGRIM AND A STRANGER (節1/4)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177</cp:revision>
  <dcterms:created xsi:type="dcterms:W3CDTF">2001-04-19T19:07:54Z</dcterms:created>
  <dcterms:modified xsi:type="dcterms:W3CDTF">2017-08-05T23:06:31Z</dcterms:modified>
</cp:coreProperties>
</file>